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4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8172-11BE-4613-AB57-585CA7B59EA7}" type="datetimeFigureOut">
              <a:rPr lang="es-MX" smtClean="0"/>
              <a:t>16/08/2019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89D5-F606-4682-B682-55710BBC47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5967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8172-11BE-4613-AB57-585CA7B59EA7}" type="datetimeFigureOut">
              <a:rPr lang="es-MX" smtClean="0"/>
              <a:t>16/08/2019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89D5-F606-4682-B682-55710BBC47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0243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8172-11BE-4613-AB57-585CA7B59EA7}" type="datetimeFigureOut">
              <a:rPr lang="es-MX" smtClean="0"/>
              <a:t>16/08/2019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89D5-F606-4682-B682-55710BBC47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8772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8172-11BE-4613-AB57-585CA7B59EA7}" type="datetimeFigureOut">
              <a:rPr lang="es-MX" smtClean="0"/>
              <a:t>16/08/2019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89D5-F606-4682-B682-55710BBC47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3358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8172-11BE-4613-AB57-585CA7B59EA7}" type="datetimeFigureOut">
              <a:rPr lang="es-MX" smtClean="0"/>
              <a:t>16/08/2019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89D5-F606-4682-B682-55710BBC47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3855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8172-11BE-4613-AB57-585CA7B59EA7}" type="datetimeFigureOut">
              <a:rPr lang="es-MX" smtClean="0"/>
              <a:t>16/08/2019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89D5-F606-4682-B682-55710BBC47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5779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8172-11BE-4613-AB57-585CA7B59EA7}" type="datetimeFigureOut">
              <a:rPr lang="es-MX" smtClean="0"/>
              <a:t>16/08/2019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89D5-F606-4682-B682-55710BBC47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7281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8172-11BE-4613-AB57-585CA7B59EA7}" type="datetimeFigureOut">
              <a:rPr lang="es-MX" smtClean="0"/>
              <a:t>16/08/2019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89D5-F606-4682-B682-55710BBC47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1171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8172-11BE-4613-AB57-585CA7B59EA7}" type="datetimeFigureOut">
              <a:rPr lang="es-MX" smtClean="0"/>
              <a:t>16/08/2019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89D5-F606-4682-B682-55710BBC47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2215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8172-11BE-4613-AB57-585CA7B59EA7}" type="datetimeFigureOut">
              <a:rPr lang="es-MX" smtClean="0"/>
              <a:t>16/08/2019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89D5-F606-4682-B682-55710BBC47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2416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8172-11BE-4613-AB57-585CA7B59EA7}" type="datetimeFigureOut">
              <a:rPr lang="es-MX" smtClean="0"/>
              <a:t>16/08/2019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89D5-F606-4682-B682-55710BBC47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9270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38172-11BE-4613-AB57-585CA7B59EA7}" type="datetimeFigureOut">
              <a:rPr lang="es-MX" smtClean="0"/>
              <a:t>16/08/2019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89D5-F606-4682-B682-55710BBC47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5841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07262" y="2849707"/>
            <a:ext cx="6271053" cy="2886626"/>
          </a:xfrm>
        </p:spPr>
        <p:txBody>
          <a:bodyPr>
            <a:noAutofit/>
          </a:bodyPr>
          <a:lstStyle/>
          <a:p>
            <a:r>
              <a:rPr lang="es-MX" dirty="0" smtClean="0">
                <a:latin typeface="+mn-lt"/>
              </a:rPr>
              <a:t>La JIRA no realiza evaluaciones o encuestas a programas financiados con recursos públicos.</a:t>
            </a:r>
            <a:endParaRPr lang="es-MX" dirty="0">
              <a:latin typeface="+mn-lt"/>
            </a:endParaRPr>
          </a:p>
        </p:txBody>
      </p:sp>
      <p:pic>
        <p:nvPicPr>
          <p:cNvPr id="4" name="Marcador de contenido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092" y="1699023"/>
            <a:ext cx="1747052" cy="259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9094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al JIRA">
      <a:majorFont>
        <a:latin typeface="Lucida Bright"/>
        <a:ea typeface=""/>
        <a:cs typeface=""/>
      </a:majorFont>
      <a:minorFont>
        <a:latin typeface="Calibri"/>
        <a:ea typeface=""/>
        <a:cs typeface="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14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Lucida Bright</vt:lpstr>
      <vt:lpstr>Tema de Office</vt:lpstr>
      <vt:lpstr>La JIRA no realiza evaluaciones o encuestas a programas financiados con recursos públicos.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David Escandón</dc:creator>
  <cp:lastModifiedBy>Administracion</cp:lastModifiedBy>
  <cp:revision>8</cp:revision>
  <dcterms:created xsi:type="dcterms:W3CDTF">2016-05-09T18:11:22Z</dcterms:created>
  <dcterms:modified xsi:type="dcterms:W3CDTF">2019-08-16T20:28:28Z</dcterms:modified>
</cp:coreProperties>
</file>